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30.png" ContentType="image/png"/>
  <Override PartName="/ppt/media/image29.png" ContentType="image/png"/>
  <Override PartName="/ppt/media/image27.jpeg" ContentType="image/jpeg"/>
  <Override PartName="/ppt/media/image25.png" ContentType="image/png"/>
  <Override PartName="/ppt/media/image10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32.jpeg" ContentType="image/jpeg"/>
  <Override PartName="/ppt/media/image23.wmf" ContentType="image/x-wmf"/>
  <Override PartName="/ppt/media/image8.wmf" ContentType="image/x-wmf"/>
  <Override PartName="/ppt/media/image1.wmf" ContentType="image/x-wmf"/>
  <Override PartName="/ppt/media/image40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jpeg" ContentType="image/jpeg"/>
  <Override PartName="/ppt/media/image4.png" ContentType="image/png"/>
  <Override PartName="/ppt/media/image26.jpeg" ContentType="image/jpeg"/>
  <Override PartName="/ppt/media/image11.wmf" ContentType="image/x-wmf"/>
  <Override PartName="/ppt/media/image28.jpeg" ContentType="image/jpeg"/>
  <Override PartName="/ppt/media/image12.png" ContentType="image/png"/>
  <Override PartName="/ppt/media/image13.png" ContentType="image/png"/>
  <Override PartName="/ppt/media/image14.wmf" ContentType="image/x-wmf"/>
  <Override PartName="/ppt/media/image15.png" ContentType="image/png"/>
  <Override PartName="/ppt/media/image16.png" ContentType="image/png"/>
  <Override PartName="/ppt/media/image31.png" ContentType="image/png"/>
  <Override PartName="/ppt/media/image17.wmf" ContentType="image/x-wmf"/>
  <Override PartName="/ppt/media/image18.png" ContentType="image/png"/>
  <Override PartName="/ppt/media/image19.png" ContentType="image/png"/>
  <Override PartName="/ppt/media/image5.wmf" ContentType="image/x-wmf"/>
  <Override PartName="/ppt/media/image20.wmf" ContentType="image/x-wmf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9144000" cy="684053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70956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416000" y="6480000"/>
            <a:ext cx="1476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6555EA55-B295-4FF1-A3E0-79FF4F1515C2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218440" y="323640"/>
            <a:ext cx="609480" cy="3214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4680" y="8280"/>
            <a:ext cx="9143640" cy="68288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0938C77A-A49F-41A8-B35C-D1B0964972FD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08973E61-86B0-4895-824A-D2965B2BEABE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320400" y="288000"/>
            <a:ext cx="7743600" cy="41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Lehrstuhl für Musterverfahren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Fakultät für Mustertechnik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9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Technische Universität München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218800" y="32364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86166A2C-F319-4394-8FFC-9FD4C4749121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2016000"/>
            <a:ext cx="9144000" cy="4608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E4AF0D37-B0AD-485E-9E5E-8AFF859D1DEC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09FAA6C3-AF2F-4A20-8B5C-957D27DD35B7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4586"/>
          </a:solidFill>
          <a:ln>
            <a:solidFill>
              <a:srgbClr val="808080"/>
            </a:solidFill>
          </a:ln>
        </p:spPr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21424CBE-F206-4ACD-BDDF-44350E7DA2C0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0000"/>
          </a:solidFill>
          <a:ln>
            <a:solidFill>
              <a:srgbClr val="808080"/>
            </a:solidFill>
          </a:ln>
        </p:spPr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EAC4BEAD-441E-4414-A008-E98860A05D4D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20400" y="1011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Presentation: U-Net Implementation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3672000"/>
            <a:ext cx="3870000" cy="3162240"/>
          </a:xfrm>
          <a:prstGeom prst="rect">
            <a:avLst/>
          </a:prstGeom>
          <a:ln>
            <a:noFill/>
          </a:ln>
        </p:spPr>
      </p:pic>
      <p:sp>
        <p:nvSpPr>
          <p:cNvPr id="326" name="TextShape 2"/>
          <p:cNvSpPr txBox="1"/>
          <p:nvPr/>
        </p:nvSpPr>
        <p:spPr>
          <a:xfrm>
            <a:off x="324000" y="504720"/>
            <a:ext cx="8532000" cy="42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 SS16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20400" y="2016000"/>
            <a:ext cx="8532000" cy="15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Claus Meschede, Leonard Rychly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Technische Universität München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Fakultät für Informatik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Chair for Computer Aided Medical Procedures &amp; Augmented Reality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München, July 18, 2016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rcRect l="10515" t="13939" r="13167" b="9743"/>
          <a:stretch/>
        </p:blipFill>
        <p:spPr>
          <a:xfrm>
            <a:off x="4392360" y="3960360"/>
            <a:ext cx="2087640" cy="208764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6699600" y="3960000"/>
            <a:ext cx="2084400" cy="208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Implentations with Up-Convolutions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720000" y="1387800"/>
            <a:ext cx="4836960" cy="40644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5823720" y="1186560"/>
            <a:ext cx="2885760" cy="2320200"/>
          </a:xfrm>
          <a:prstGeom prst="rect">
            <a:avLst/>
          </a:prstGeom>
          <a:ln>
            <a:noFill/>
          </a:ln>
        </p:spPr>
      </p:pic>
      <p:sp>
        <p:nvSpPr>
          <p:cNvPr id="365" name="TextShape 2"/>
          <p:cNvSpPr txBox="1"/>
          <p:nvPr/>
        </p:nvSpPr>
        <p:spPr>
          <a:xfrm>
            <a:off x="6361920" y="864000"/>
            <a:ext cx="1811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2448000" y="5976000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trained with all available images yet!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6264000" y="3600000"/>
            <a:ext cx="2160000" cy="21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216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288000" y="864000"/>
            <a:ext cx="8532000" cy="574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we have learned: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state-of-the-art software in development can be cumbersome: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Importance of systematic troubleshooting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CNNs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 learning parameters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capable of roughly predicting the target modality.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testing needed for performance evaluation …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Bigger training set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Up-Convolutions ↔ Unpooling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Increasing depth of U-Net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Convolutions using padding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input images to output shape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performance of U-Net with other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Architecture </a:t>
            </a: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[Ronneberger et al., 2015]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2" name="Picture 3" descr=""/>
          <p:cNvPicPr/>
          <p:nvPr/>
        </p:nvPicPr>
        <p:blipFill>
          <a:blip r:embed="rId1"/>
          <a:stretch/>
        </p:blipFill>
        <p:spPr>
          <a:xfrm>
            <a:off x="1872000" y="2376000"/>
            <a:ext cx="5940720" cy="39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24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U-Net: Biomedical Image Segmentation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Picture 6" descr=""/>
          <p:cNvPicPr/>
          <p:nvPr/>
        </p:nvPicPr>
        <p:blipFill>
          <a:blip r:embed="rId1"/>
          <a:stretch/>
        </p:blipFill>
        <p:spPr>
          <a:xfrm>
            <a:off x="524988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36" name="Picture 7" descr=""/>
          <p:cNvPicPr/>
          <p:nvPr/>
        </p:nvPicPr>
        <p:blipFill>
          <a:blip r:embed="rId2"/>
          <a:stretch/>
        </p:blipFill>
        <p:spPr>
          <a:xfrm>
            <a:off x="320400" y="2541240"/>
            <a:ext cx="3578760" cy="3578760"/>
          </a:xfrm>
          <a:prstGeom prst="rect">
            <a:avLst/>
          </a:prstGeom>
          <a:ln>
            <a:noFill/>
          </a:ln>
        </p:spPr>
      </p:pic>
      <p:sp>
        <p:nvSpPr>
          <p:cNvPr id="337" name="CustomShape 3"/>
          <p:cNvSpPr/>
          <p:nvPr/>
        </p:nvSpPr>
        <p:spPr>
          <a:xfrm>
            <a:off x="4384440" y="369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Idea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 U-Net Architecture to predict one modality given another.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volumetric data is available (Brain MRI)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4383000" y="369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Picture 1" descr=""/>
          <p:cNvPicPr/>
          <p:nvPr/>
        </p:nvPicPr>
        <p:blipFill>
          <a:blip r:embed="rId1"/>
          <a:stretch/>
        </p:blipFill>
        <p:spPr>
          <a:xfrm>
            <a:off x="31896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2" name="Picture 3" descr=""/>
          <p:cNvPicPr/>
          <p:nvPr/>
        </p:nvPicPr>
        <p:blipFill>
          <a:blip r:embed="rId2"/>
          <a:stretch/>
        </p:blipFill>
        <p:spPr>
          <a:xfrm>
            <a:off x="5248440" y="2541240"/>
            <a:ext cx="35787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252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Generation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2D Images from raw volumetric data.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 gray scale images.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Picture 1" descr=""/>
          <p:cNvPicPr/>
          <p:nvPr/>
        </p:nvPicPr>
        <p:blipFill>
          <a:blip r:embed="rId1"/>
          <a:stretch/>
        </p:blipFill>
        <p:spPr>
          <a:xfrm>
            <a:off x="31896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4228200" y="2577240"/>
            <a:ext cx="4627800" cy="34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288000" y="1658520"/>
            <a:ext cx="8496000" cy="4029480"/>
          </a:xfrm>
          <a:prstGeom prst="rect">
            <a:avLst/>
          </a:prstGeom>
          <a:ln>
            <a:noFill/>
          </a:ln>
        </p:spPr>
      </p:pic>
      <p:sp>
        <p:nvSpPr>
          <p:cNvPr id="348" name="TextShape 1"/>
          <p:cNvSpPr txBox="1"/>
          <p:nvPr/>
        </p:nvSpPr>
        <p:spPr>
          <a:xfrm>
            <a:off x="248400" y="219600"/>
            <a:ext cx="8103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 #1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936000" y="1152000"/>
            <a:ext cx="7275960" cy="532800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248400" y="219600"/>
            <a:ext cx="8679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 #2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Implentation with Unpooling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44000" y="1334160"/>
            <a:ext cx="5832000" cy="43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Implentation with Unpooling – Results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896000" y="338400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Shape 3"/>
          <p:cNvSpPr txBox="1"/>
          <p:nvPr/>
        </p:nvSpPr>
        <p:spPr>
          <a:xfrm>
            <a:off x="1944000" y="1296000"/>
            <a:ext cx="15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4"/>
          <p:cNvSpPr txBox="1"/>
          <p:nvPr/>
        </p:nvSpPr>
        <p:spPr>
          <a:xfrm>
            <a:off x="6048000" y="1329120"/>
            <a:ext cx="17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TextShape 5"/>
          <p:cNvSpPr txBox="1"/>
          <p:nvPr/>
        </p:nvSpPr>
        <p:spPr>
          <a:xfrm>
            <a:off x="6032160" y="3909600"/>
            <a:ext cx="1656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6"/>
          <p:cNvSpPr txBox="1"/>
          <p:nvPr/>
        </p:nvSpPr>
        <p:spPr>
          <a:xfrm>
            <a:off x="1008000" y="5040000"/>
            <a:ext cx="3384000" cy="169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8000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epochs: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rate: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1e-7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 decay: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0.01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Momentum: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0.9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008000" y="1656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5832000" y="1677600"/>
            <a:ext cx="2066400" cy="20664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5853600" y="4248000"/>
            <a:ext cx="2066400" cy="20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2016-07-16T12:21:03Z</dcterms:created>
  <dc:creator/>
  <dc:description>Rechteinhaber: Technische Universität München, https://www.tum.de
Gestaltung: ediundsepp Gestaltungsgesellschaft, München, http://www.ediundsepp.de
Technische Umsetzung: eWorks GmbH, Frankfurt am Main, http://www.eworks.de
</dc:description>
  <dc:language>de-DE</dc:language>
  <cp:lastModifiedBy/>
  <dcterms:modified xsi:type="dcterms:W3CDTF">2016-07-17T20:52:58Z</dcterms:modified>
  <cp:revision>34</cp:revision>
  <dc:subject/>
  <dc:title>@Fakultät@-Präsentationsvorlage</dc:title>
</cp:coreProperties>
</file>